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204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19EA258-23E3-4300-9ADE-43A586E2B4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B47FE2D-F1A4-4AC3-BD14-5730576D69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C9F7C67-A459-434C-A28D-6491636B6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3AEB-5E51-4F10-A902-7F6C2BB12D20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E36B8DD-5CA5-4949-8EE9-961284397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7AD4E31-31F0-4974-8D49-AE249541A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F0367-F90A-4C14-990B-1F11CC54CC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732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6B6652-9EDF-4F8A-85A1-CE8B115AA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DA6A103-0484-49E4-965C-69F13E7ADD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2DE959A-47D9-4BF7-937C-6DD8CCBC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3AEB-5E51-4F10-A902-7F6C2BB12D20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47AFD91-D6A7-41FD-888C-E909A7582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08EE15E-5EDB-4B75-896A-338AA6A6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F0367-F90A-4C14-990B-1F11CC54CC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005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B0BA88A-A205-4D6E-8FF0-AF5307A8BE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01AD428-9490-46E5-8B6E-00FFA53FF3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C772C08-18DD-465E-8CED-8913AFB3B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3AEB-5E51-4F10-A902-7F6C2BB12D20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43F16F5-1976-41FC-9103-C61A10363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0695B94-9355-4405-BF38-F6928E8EE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F0367-F90A-4C14-990B-1F11CC54CC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318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39B47B-89E7-4605-AC0B-C165DFA43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D999D69-5016-4440-9CBD-D16482ADFE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0616DF1-023D-4F14-A769-18ED14D97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3AEB-5E51-4F10-A902-7F6C2BB12D20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FE46CB5-61E8-406E-BDCA-2D7760973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78509E-E476-4B6D-8FA7-1EF9780DA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F0367-F90A-4C14-990B-1F11CC54CC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48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FB13A7-9897-4D54-927C-81A74CC5A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8C55FE1-C71E-4313-89D8-27E51D5728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5C43413-211D-49A9-9322-CC934D5CB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3AEB-5E51-4F10-A902-7F6C2BB12D20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DF127F5-9343-4A00-A8C4-515BB333E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19AB2A-1F25-43DD-8229-90F4DE97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F0367-F90A-4C14-990B-1F11CC54CC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718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9BCDCD-9630-42A7-98C9-2829D3FA3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06EF6E5-46CD-4BE4-A04B-150E5E311B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C8F2DB6-9B7E-494C-9824-B7C0B9B239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B722630-898D-4860-9F46-93E34D71E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3AEB-5E51-4F10-A902-7F6C2BB12D20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47F2C42-13A8-44F9-8EA8-6B77763D8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84A4CE8-D552-4D2D-8372-7BBDCECAA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F0367-F90A-4C14-990B-1F11CC54CC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182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587C7B-CE76-408A-BD8C-0E947E1FA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1032359-F5C9-4B37-964E-30D76E7D0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0BDFA9B-18D1-4A51-9528-2B5F8EC4EC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85FC662-78AB-4EE6-B29A-10C4F9C57D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52B49E1-9852-4783-99C6-1A3E669642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E3068C7-67F3-43C6-9D9F-47C46C2D7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3AEB-5E51-4F10-A902-7F6C2BB12D20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744D055-07EB-46FB-B2BC-9CA9A2EAD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905E416-8D49-45CF-ADA8-D7D9A6488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F0367-F90A-4C14-990B-1F11CC54CC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350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833A736-84B6-471D-B13C-A749F974C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8FD842F-D36F-42C2-B7A9-43768FC93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3AEB-5E51-4F10-A902-7F6C2BB12D20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F0127D6-5675-490F-8ACE-5483B3AA6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D0C6389-EB2F-451C-BD52-CAB2EB567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F0367-F90A-4C14-990B-1F11CC54CC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744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23F5107-9270-49F1-A1C6-E1F61AF3F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3AEB-5E51-4F10-A902-7F6C2BB12D20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EB0C898-F943-40A3-9607-1DB434B45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02117C6-9C31-4F81-A3CF-C151E1617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F0367-F90A-4C14-990B-1F11CC54CC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086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EFEE38-3302-4129-9E3E-08F940E59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AAF5DD8-24B1-42A2-B5B5-3446588B4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8A7B5F4-265F-40BF-A603-1DD3954BB2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C5B23BC-0FF5-4343-B980-6D42AC0A1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3AEB-5E51-4F10-A902-7F6C2BB12D20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2E50B3C-DD14-4A26-8943-2AAECB5A9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F978049-8EF0-4EA0-8FAE-69E6D274C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F0367-F90A-4C14-990B-1F11CC54CC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110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A2D6A9-1D90-43A0-8D64-169BB8484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A9E8431-52E6-4D44-8C62-30CC37071D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E783A2B-FE7F-4F03-B1B0-C5C0DAAB06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87B4499-EC89-4FEB-9177-DC016AE12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3AEB-5E51-4F10-A902-7F6C2BB12D20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5AF0DD2-DF1D-494F-A547-AD20AFF7E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09AF4E3-B464-41E8-956A-31CEF8589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F0367-F90A-4C14-990B-1F11CC54CC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953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B991935-FD94-4B1B-92C6-96BB9FA7B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864AF6A-14AA-4968-B4DF-66040815B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7D08798-0C7D-4E41-A0D7-294713C23B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33AEB-5E51-4F10-A902-7F6C2BB12D20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C21F77E-8E39-4672-9BC8-2715DA7190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AEC2C14-D46C-4A63-93A5-96B823F8C8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F0367-F90A-4C14-990B-1F11CC54CC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351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0057F07-307C-49ED-B88B-5E9A86BF4F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365" y="546234"/>
            <a:ext cx="7184242" cy="5433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990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6EB6A93F-BC9F-40C0-822A-E0556AF155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482" y="546234"/>
            <a:ext cx="7184242" cy="543346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C2622024-6F4A-44C3-848B-8155E7B83365}"/>
              </a:ext>
            </a:extLst>
          </p:cNvPr>
          <p:cNvSpPr txBox="1"/>
          <p:nvPr/>
        </p:nvSpPr>
        <p:spPr>
          <a:xfrm rot="16020911">
            <a:off x="6316650" y="1717751"/>
            <a:ext cx="5620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err="1">
                <a:solidFill>
                  <a:schemeClr val="bg1"/>
                </a:solidFill>
              </a:rPr>
              <a:t>AvaI</a:t>
            </a:r>
            <a:endParaRPr lang="zh-CN" altLang="en-US" sz="1000" b="1" dirty="0">
              <a:solidFill>
                <a:schemeClr val="bg1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91AAD5C-0F97-4F4B-AE25-21C6A4701917}"/>
              </a:ext>
            </a:extLst>
          </p:cNvPr>
          <p:cNvSpPr txBox="1"/>
          <p:nvPr/>
        </p:nvSpPr>
        <p:spPr>
          <a:xfrm rot="16020911">
            <a:off x="6317868" y="1546170"/>
            <a:ext cx="895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err="1">
                <a:solidFill>
                  <a:schemeClr val="bg1"/>
                </a:solidFill>
              </a:rPr>
              <a:t>AflII</a:t>
            </a:r>
            <a:r>
              <a:rPr lang="en-US" altLang="zh-CN" sz="1000" b="1" dirty="0">
                <a:solidFill>
                  <a:schemeClr val="bg1"/>
                </a:solidFill>
              </a:rPr>
              <a:t>/</a:t>
            </a:r>
            <a:r>
              <a:rPr lang="en-US" altLang="zh-CN" sz="1000" b="1" dirty="0" err="1">
                <a:solidFill>
                  <a:schemeClr val="bg1"/>
                </a:solidFill>
              </a:rPr>
              <a:t>NocI</a:t>
            </a:r>
            <a:endParaRPr lang="zh-CN" altLang="en-US" sz="1000" b="1" dirty="0">
              <a:solidFill>
                <a:schemeClr val="bg1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C2A8ED4-2D1F-41B1-A6C9-171217AD050C}"/>
              </a:ext>
            </a:extLst>
          </p:cNvPr>
          <p:cNvSpPr txBox="1"/>
          <p:nvPr/>
        </p:nvSpPr>
        <p:spPr>
          <a:xfrm rot="16020911">
            <a:off x="6485638" y="1540912"/>
            <a:ext cx="895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err="1">
                <a:solidFill>
                  <a:schemeClr val="bg1"/>
                </a:solidFill>
              </a:rPr>
              <a:t>NotI</a:t>
            </a:r>
            <a:endParaRPr lang="zh-CN" alt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628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785678D3-FE61-4D5F-A896-09CD03AED7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6577" y="984072"/>
            <a:ext cx="6239573" cy="506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999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B928427F-9BC8-4841-99EB-87868B9A9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7188" y="360947"/>
            <a:ext cx="7750106" cy="628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556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9077912A-EC94-4410-B440-E960E25310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473" y="663619"/>
            <a:ext cx="6817659" cy="553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436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</Words>
  <Application>Microsoft Office PowerPoint</Application>
  <PresentationFormat>宽屏</PresentationFormat>
  <Paragraphs>3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9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杨 磊</dc:creator>
  <cp:lastModifiedBy>杨 磊</cp:lastModifiedBy>
  <cp:revision>4</cp:revision>
  <dcterms:created xsi:type="dcterms:W3CDTF">2022-07-19T08:37:08Z</dcterms:created>
  <dcterms:modified xsi:type="dcterms:W3CDTF">2023-11-29T10:38:42Z</dcterms:modified>
</cp:coreProperties>
</file>